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71" r:id="rId3"/>
    <p:sldId id="257" r:id="rId4"/>
    <p:sldId id="258" r:id="rId5"/>
    <p:sldId id="259" r:id="rId6"/>
    <p:sldId id="270" r:id="rId7"/>
    <p:sldId id="272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1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60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6A9DEE-73B6-6645-9FAB-E26680243DC7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77E01-635A-6349-96B5-2803E1648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499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77E01-635A-6349-96B5-2803E16484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58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79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28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158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96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13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101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4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39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42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599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63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9C85D-7F63-D542-B979-570B1F0DECF5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F1396-6275-0D40-8489-326ED47C18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65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stnet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479288"/>
            <a:ext cx="7772400" cy="1470025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768031"/>
            <a:ext cx="6400800" cy="1752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Business Meeting</a:t>
            </a:r>
          </a:p>
        </p:txBody>
      </p:sp>
      <p:pic>
        <p:nvPicPr>
          <p:cNvPr id="1026" name="Picture 2" descr="The Matrix' Code's Hidden Meaning Has Been Revealed | IndieWire">
            <a:extLst>
              <a:ext uri="{FF2B5EF4-FFF2-40B4-BE49-F238E27FC236}">
                <a16:creationId xmlns:a16="http://schemas.microsoft.com/office/drawing/2014/main" id="{571BB771-204A-1A49-A645-877A727B4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7532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202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80121-1C34-C348-843F-ED445DF1F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Thanks to Sponsor PST!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33E50-4765-1040-8854-E2294F271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56756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Please visit their website for more information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https://pstnet.com/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2CDB68-506B-EB46-852F-C25236EAC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73" y="2866314"/>
            <a:ext cx="7077694" cy="399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96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Organizers / Openings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5880"/>
          </a:xfrm>
        </p:spPr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Thanks to all the amazing efforts of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SCiP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President Laura Allen.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Election for 2022 leadership positions is confirmed: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President Elect: Caitlin Mills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Steering Committee: Sheila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Kennison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Katie McCarthy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582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Conference Report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 had 8 posters, 2 symposia, 1 workshop, and 28 presentations scheduled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Way more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Castellan full paper submissions.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Shortened the report format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Pushed the date back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Winners announced via email 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Birnbaum awardees this year. Warm thanks to generosity of Birnbaum Foundation.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Welcome new student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members!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547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Budget / Membership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064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budget is healthy (about $6,000, approximately 2 conference “buffer”)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Registration based on cost of conference to cut as even as possible.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Donating to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Black Girls Code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AllStarCode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as part of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SCiP’s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commitment to expanding opportunity and equality.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Immense thanks to Psychonomic Society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 their support (approximately $4500). </a:t>
            </a:r>
          </a:p>
        </p:txBody>
      </p:sp>
    </p:spTree>
    <p:extLst>
      <p:ext uri="{BB962C8B-B14F-4D97-AF65-F5344CB8AC3E}">
        <p14:creationId xmlns:p14="http://schemas.microsoft.com/office/powerpoint/2010/main" val="2181764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BB32C-BBBE-AB45-9512-18E791B98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FABBS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fabbs.org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D0473-6AFD-5647-8F36-2BD2B725F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FYI: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a member society. Advocacy for behavioral and brain sciences in Washington. Visit </a:t>
            </a:r>
            <a:r>
              <a:rPr lang="en-US" u="sng" dirty="0" err="1">
                <a:latin typeface="Arial" panose="020B0604020202020204" pitchFamily="34" charset="0"/>
                <a:cs typeface="Arial" panose="020B0604020202020204" pitchFamily="34" charset="0"/>
              </a:rPr>
              <a:t>fabbs.org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1F1556-EFE7-804C-8F15-D35255DD1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104" y="3350667"/>
            <a:ext cx="7753696" cy="591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514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D8727-8BC4-C9BC-A2BD-7364E1270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Congrats Brendan!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8CD14-FA5B-1B08-6835-787876247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2427E3-F9B5-C01C-E4E3-D456D9007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14600"/>
            <a:ext cx="7772400" cy="469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074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2023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1"/>
            <a:ext cx="7814441" cy="326136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2023: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San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Fransico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 feedback is warmly welcomed. 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Consider joining on as President or Steering Committee member for 2023! Nominate folks when submitting for next year.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191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245</Words>
  <Application>Microsoft Macintosh PowerPoint</Application>
  <PresentationFormat>On-screen Show (4:3)</PresentationFormat>
  <Paragraphs>30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SCiP, 2022</vt:lpstr>
      <vt:lpstr>Thanks to Sponsor PST!</vt:lpstr>
      <vt:lpstr>SCiP Organizers / Openings</vt:lpstr>
      <vt:lpstr>Conference Report</vt:lpstr>
      <vt:lpstr>SCiP Budget / Membership</vt:lpstr>
      <vt:lpstr>FABBS (fabbs.org)</vt:lpstr>
      <vt:lpstr>Congrats Brendan!</vt:lpstr>
      <vt:lpstr>SCiP 2023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SCiP, 2015</dc:title>
  <dc:creator>Rick Dale</dc:creator>
  <cp:lastModifiedBy>Erin M. Buchanan</cp:lastModifiedBy>
  <cp:revision>197</cp:revision>
  <dcterms:created xsi:type="dcterms:W3CDTF">2015-11-17T15:47:29Z</dcterms:created>
  <dcterms:modified xsi:type="dcterms:W3CDTF">2022-11-17T19:12:32Z</dcterms:modified>
</cp:coreProperties>
</file>

<file path=docProps/thumbnail.jpeg>
</file>